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14" d="100"/>
          <a:sy n="114" d="100"/>
        </p:scale>
        <p:origin x="12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3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3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8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6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7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2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9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4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5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9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2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0D2A6-5150-FE48-A6D8-3CF07EE4CA2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2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B04D602C-CD7D-7ADE-2D3E-93DAA92BB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-44779"/>
            <a:ext cx="9906000" cy="69475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Savoury </a:t>
            </a:r>
          </a:p>
          <a:p>
            <a:r>
              <a:rPr lang="en-GB" sz="1000" b="1" dirty="0"/>
              <a:t>Mince</a:t>
            </a:r>
          </a:p>
          <a:p>
            <a:endParaRPr lang="en-GB" sz="1000" b="1" dirty="0"/>
          </a:p>
          <a:p>
            <a:r>
              <a:rPr lang="en-GB" sz="1000" b="1" dirty="0"/>
              <a:t>Or</a:t>
            </a:r>
          </a:p>
          <a:p>
            <a:endParaRPr lang="en-GB" sz="1000" b="1" dirty="0"/>
          </a:p>
          <a:p>
            <a:r>
              <a:rPr lang="en-GB" sz="1000" b="1" dirty="0"/>
              <a:t>Italian Chicken &amp; Tomato Pasta &amp; Garlic Bread</a:t>
            </a:r>
          </a:p>
          <a:p>
            <a:endParaRPr lang="en-GB" sz="1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Classic Margherita </a:t>
            </a:r>
          </a:p>
          <a:p>
            <a:r>
              <a:rPr lang="en-GB" sz="1000" b="1" dirty="0"/>
              <a:t>Pizza</a:t>
            </a:r>
          </a:p>
          <a:p>
            <a:endParaRPr lang="en-GB" sz="1000" b="1" dirty="0"/>
          </a:p>
          <a:p>
            <a:r>
              <a:rPr lang="en-GB" sz="1000" b="1" dirty="0"/>
              <a:t>Or</a:t>
            </a:r>
          </a:p>
          <a:p>
            <a:endParaRPr lang="en-GB" sz="1000" b="1" dirty="0"/>
          </a:p>
          <a:p>
            <a:r>
              <a:rPr lang="en-GB" sz="1000" b="1" dirty="0"/>
              <a:t>Chicken Goujon in Soft Shell Taco &amp; Zingy Tomato Salsa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495839" y="4035959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Baton Carrot/Salad</a:t>
            </a:r>
          </a:p>
          <a:p>
            <a:r>
              <a:rPr lang="en-GB" sz="1000" b="1" dirty="0"/>
              <a:t> </a:t>
            </a:r>
          </a:p>
          <a:p>
            <a:r>
              <a:rPr lang="en-GB" sz="1000" b="1" dirty="0"/>
              <a:t>Mashed Potatoes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4017711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Baked Beans/Salad/Coleslaw</a:t>
            </a:r>
          </a:p>
          <a:p>
            <a:endParaRPr lang="en-GB" sz="1000" b="1" dirty="0"/>
          </a:p>
          <a:p>
            <a:r>
              <a:rPr lang="en-GB" sz="1000" b="1" dirty="0"/>
              <a:t>Diced Potatoes / Baked Potato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495839" y="5645646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Banana Yoghurt Pot</a:t>
            </a:r>
          </a:p>
          <a:p>
            <a:r>
              <a:rPr lang="en-US" sz="1000" b="1" dirty="0"/>
              <a:t>&amp; iced Fairy cake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E1B117-FD33-5D44-8B42-76212ACB7633}"/>
              </a:ext>
            </a:extLst>
          </p:cNvPr>
          <p:cNvGrpSpPr/>
          <p:nvPr/>
        </p:nvGrpSpPr>
        <p:grpSpPr>
          <a:xfrm>
            <a:off x="8163338" y="2513252"/>
            <a:ext cx="1588605" cy="3599411"/>
            <a:chOff x="4247320" y="2418448"/>
            <a:chExt cx="1588605" cy="359941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C1687D-6640-A03B-7188-69228D354500}"/>
                </a:ext>
              </a:extLst>
            </p:cNvPr>
            <p:cNvGrpSpPr/>
            <p:nvPr/>
          </p:nvGrpSpPr>
          <p:grpSpPr>
            <a:xfrm>
              <a:off x="4282108" y="2418448"/>
              <a:ext cx="1553817" cy="2325397"/>
              <a:chOff x="4282108" y="2418448"/>
              <a:chExt cx="1553817" cy="232539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0B9ABC-C3CC-C396-7E43-EE412FC328C5}"/>
                  </a:ext>
                </a:extLst>
              </p:cNvPr>
              <p:cNvSpPr txBox="1"/>
              <p:nvPr/>
            </p:nvSpPr>
            <p:spPr>
              <a:xfrm>
                <a:off x="4282108" y="2418448"/>
                <a:ext cx="155381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1" dirty="0"/>
                  <a:t>Lunch Bunch Chicken Curry &amp; Naan Bread</a:t>
                </a:r>
              </a:p>
              <a:p>
                <a:endParaRPr lang="en-GB" sz="1000" b="1" dirty="0"/>
              </a:p>
              <a:p>
                <a:r>
                  <a:rPr lang="en-GB" sz="1000" b="1" dirty="0"/>
                  <a:t>Or </a:t>
                </a:r>
              </a:p>
              <a:p>
                <a:endParaRPr lang="en-GB" sz="1000" b="1" dirty="0"/>
              </a:p>
              <a:p>
                <a:r>
                  <a:rPr lang="en-GB" sz="1000" b="1" dirty="0"/>
                  <a:t> Cod Fish Goujons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5C5322F-F025-7EC0-1AC8-BE74E35E9A98}"/>
                  </a:ext>
                </a:extLst>
              </p:cNvPr>
              <p:cNvSpPr txBox="1"/>
              <p:nvPr/>
            </p:nvSpPr>
            <p:spPr>
              <a:xfrm>
                <a:off x="4282108" y="4035959"/>
                <a:ext cx="155381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1" dirty="0"/>
                  <a:t>Garden Peas/Sweetcorn</a:t>
                </a:r>
              </a:p>
              <a:p>
                <a:endParaRPr lang="en-GB" sz="1000" b="1" dirty="0"/>
              </a:p>
              <a:p>
                <a:r>
                  <a:rPr lang="en-GB" sz="1000" b="1" dirty="0"/>
                  <a:t>Steamed Rice</a:t>
                </a:r>
              </a:p>
              <a:p>
                <a:r>
                  <a:rPr lang="en-GB" sz="1000" b="1" dirty="0"/>
                  <a:t>Mash Potatoes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F32B4E-3484-1309-D017-244E764B2E3C}"/>
                </a:ext>
              </a:extLst>
            </p:cNvPr>
            <p:cNvSpPr txBox="1"/>
            <p:nvPr/>
          </p:nvSpPr>
          <p:spPr>
            <a:xfrm>
              <a:off x="4247320" y="5617749"/>
              <a:ext cx="13417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Chocolate Sponge &amp; Custard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443272" y="5617749"/>
            <a:ext cx="1032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Strawberry Mousse &amp; Fruit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C819E8-A0DA-4C0F-7807-E800E479307E}"/>
              </a:ext>
            </a:extLst>
          </p:cNvPr>
          <p:cNvGrpSpPr/>
          <p:nvPr/>
        </p:nvGrpSpPr>
        <p:grpSpPr>
          <a:xfrm>
            <a:off x="6320468" y="2418448"/>
            <a:ext cx="1648777" cy="3445522"/>
            <a:chOff x="8068378" y="2418448"/>
            <a:chExt cx="1648777" cy="344552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A297F2-031A-8B23-46A4-990D6ECE822C}"/>
                </a:ext>
              </a:extLst>
            </p:cNvPr>
            <p:cNvSpPr txBox="1"/>
            <p:nvPr/>
          </p:nvSpPr>
          <p:spPr>
            <a:xfrm>
              <a:off x="8163339" y="2418448"/>
              <a:ext cx="134178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/>
                <a:t>Hot Dog</a:t>
              </a:r>
            </a:p>
            <a:p>
              <a:endParaRPr lang="en-GB" sz="1000" b="1" dirty="0"/>
            </a:p>
            <a:p>
              <a:r>
                <a:rPr lang="en-GB" sz="1000" b="1" dirty="0"/>
                <a:t>Or</a:t>
              </a:r>
            </a:p>
            <a:p>
              <a:endParaRPr lang="en-GB" sz="1000" b="1" dirty="0"/>
            </a:p>
            <a:p>
              <a:r>
                <a:rPr lang="en-GB" sz="1000" b="1" dirty="0"/>
                <a:t>Chicken Panini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096B0CC-1CEF-5320-14AC-595B9C9AFEE2}"/>
                </a:ext>
              </a:extLst>
            </p:cNvPr>
            <p:cNvGrpSpPr/>
            <p:nvPr/>
          </p:nvGrpSpPr>
          <p:grpSpPr>
            <a:xfrm>
              <a:off x="8068378" y="4035959"/>
              <a:ext cx="1648777" cy="1828011"/>
              <a:chOff x="8068378" y="4035959"/>
              <a:chExt cx="1648777" cy="1828011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6CCAE36-E541-9EB5-8F8C-0BADEECCBF7D}"/>
                  </a:ext>
                </a:extLst>
              </p:cNvPr>
              <p:cNvSpPr txBox="1"/>
              <p:nvPr/>
            </p:nvSpPr>
            <p:spPr>
              <a:xfrm>
                <a:off x="8163338" y="4035959"/>
                <a:ext cx="1553817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1" dirty="0"/>
                  <a:t>Tomato Ketchup/Coleslaw/Salad</a:t>
                </a:r>
              </a:p>
              <a:p>
                <a:endParaRPr lang="en-GB" sz="1000" b="1" dirty="0"/>
              </a:p>
              <a:p>
                <a:r>
                  <a:rPr lang="en-GB" sz="1000" b="1" dirty="0"/>
                  <a:t>Chipped Potatoes/Baked Potato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5563204-D7B2-912B-E78A-C0B8C69F7570}"/>
                  </a:ext>
                </a:extLst>
              </p:cNvPr>
              <p:cNvSpPr txBox="1"/>
              <p:nvPr/>
            </p:nvSpPr>
            <p:spPr>
              <a:xfrm>
                <a:off x="8068378" y="5617749"/>
                <a:ext cx="134178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/>
                  <a:t>Ice-Cream &amp; Jelly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9AEFCA0-C288-E738-E20C-EFFF3DF680D1}"/>
              </a:ext>
            </a:extLst>
          </p:cNvPr>
          <p:cNvSpPr txBox="1"/>
          <p:nvPr/>
        </p:nvSpPr>
        <p:spPr>
          <a:xfrm>
            <a:off x="8163338" y="934752"/>
            <a:ext cx="15538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</a:rPr>
              <a:t>Week commencing</a:t>
            </a:r>
          </a:p>
          <a:p>
            <a:pPr algn="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</a:rPr>
              <a:t> OCT 23, NOV 20, DEC 18, JAN 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68F347-615B-427A-83D5-7631A40F7DF5}"/>
              </a:ext>
            </a:extLst>
          </p:cNvPr>
          <p:cNvSpPr txBox="1"/>
          <p:nvPr/>
        </p:nvSpPr>
        <p:spPr>
          <a:xfrm>
            <a:off x="4265546" y="2418447"/>
            <a:ext cx="165344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/>
              <a:t>Roast Chicken</a:t>
            </a:r>
          </a:p>
          <a:p>
            <a:r>
              <a:rPr lang="en-GB" sz="1050" b="1" dirty="0"/>
              <a:t>Stuffing</a:t>
            </a:r>
          </a:p>
          <a:p>
            <a:r>
              <a:rPr lang="en-GB" sz="1050" b="1" dirty="0"/>
              <a:t>Gravy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78122B-8F7E-4120-2601-42298723164E}"/>
              </a:ext>
            </a:extLst>
          </p:cNvPr>
          <p:cNvSpPr txBox="1"/>
          <p:nvPr/>
        </p:nvSpPr>
        <p:spPr>
          <a:xfrm>
            <a:off x="4394783" y="4017711"/>
            <a:ext cx="12929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/>
              <a:t>Carrots &amp; Broccoli</a:t>
            </a:r>
          </a:p>
          <a:p>
            <a:r>
              <a:rPr lang="en-GB" sz="1050" b="1" dirty="0"/>
              <a:t>Mash Potatoes/  Oven Roast Potato/Pasta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308205-24A4-274A-B04A-A80B43C83F65}"/>
              </a:ext>
            </a:extLst>
          </p:cNvPr>
          <p:cNvSpPr txBox="1"/>
          <p:nvPr/>
        </p:nvSpPr>
        <p:spPr>
          <a:xfrm>
            <a:off x="4394783" y="5645646"/>
            <a:ext cx="14245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/>
              <a:t>Shortbread Biscuit &amp;</a:t>
            </a:r>
          </a:p>
          <a:p>
            <a:r>
              <a:rPr lang="en-GB" sz="1050" b="1" dirty="0"/>
              <a:t>Custard </a:t>
            </a:r>
          </a:p>
        </p:txBody>
      </p:sp>
    </p:spTree>
    <p:extLst>
      <p:ext uri="{BB962C8B-B14F-4D97-AF65-F5344CB8AC3E}">
        <p14:creationId xmlns:p14="http://schemas.microsoft.com/office/powerpoint/2010/main" val="340815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EF8C007A-8C64-84AD-3270-EE135A600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9046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445603" y="2449226"/>
            <a:ext cx="1403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Sausage Roll</a:t>
            </a:r>
          </a:p>
          <a:p>
            <a:endParaRPr lang="en-US" sz="1000" b="1" dirty="0"/>
          </a:p>
          <a:p>
            <a:r>
              <a:rPr lang="en-US" sz="1000" b="1" dirty="0"/>
              <a:t>Or </a:t>
            </a:r>
          </a:p>
          <a:p>
            <a:endParaRPr lang="en-US" sz="1000" b="1" dirty="0"/>
          </a:p>
          <a:p>
            <a:r>
              <a:rPr lang="en-US" sz="1000" b="1" dirty="0"/>
              <a:t>Macaroni &amp; Cheese With Crusty Roll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Pasta Bolognaise With </a:t>
            </a:r>
          </a:p>
          <a:p>
            <a:r>
              <a:rPr lang="en-US" sz="1000" b="1" dirty="0"/>
              <a:t>Garlic Bread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BBQ Chicken or Margareta Pizza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5" y="4082126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Spaghetti Hoops &amp; Garden Peas</a:t>
            </a:r>
          </a:p>
          <a:p>
            <a:endParaRPr lang="en-US" sz="1000" b="1" dirty="0"/>
          </a:p>
          <a:p>
            <a:r>
              <a:rPr lang="en-US" sz="1000" b="1" dirty="0"/>
              <a:t>Chipped Potatoes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77108" y="4082126"/>
            <a:ext cx="1480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Sweetcorn/Salad</a:t>
            </a:r>
          </a:p>
          <a:p>
            <a:endParaRPr lang="en-US" sz="1000" b="1" dirty="0"/>
          </a:p>
          <a:p>
            <a:r>
              <a:rPr lang="en-US" sz="1000" b="1" dirty="0"/>
              <a:t>Oven Roasted Potato Wedges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622692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 and Sliced Peaches</a:t>
            </a:r>
          </a:p>
          <a:p>
            <a:endParaRPr lang="en-US" sz="10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27DFDA0-FF50-3616-12E2-0B3FEC88F8EA}"/>
              </a:ext>
            </a:extLst>
          </p:cNvPr>
          <p:cNvGrpSpPr/>
          <p:nvPr/>
        </p:nvGrpSpPr>
        <p:grpSpPr>
          <a:xfrm>
            <a:off x="8213032" y="2384973"/>
            <a:ext cx="1588604" cy="3604354"/>
            <a:chOff x="4247321" y="2418448"/>
            <a:chExt cx="1588604" cy="360435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50B9ABC-C3CC-C396-7E43-EE412FC328C5}"/>
                </a:ext>
              </a:extLst>
            </p:cNvPr>
            <p:cNvSpPr txBox="1"/>
            <p:nvPr/>
          </p:nvSpPr>
          <p:spPr>
            <a:xfrm>
              <a:off x="4282108" y="2418448"/>
              <a:ext cx="15538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Lunch Bunch Chicken Curry &amp; Naan Bread</a:t>
              </a:r>
            </a:p>
            <a:p>
              <a:endParaRPr lang="en-US" sz="1000" b="1" dirty="0"/>
            </a:p>
            <a:p>
              <a:r>
                <a:rPr lang="en-US" sz="1000" b="1" dirty="0"/>
                <a:t>Or</a:t>
              </a:r>
            </a:p>
            <a:p>
              <a:endParaRPr lang="en-US" sz="1000" b="1" dirty="0"/>
            </a:p>
            <a:p>
              <a:r>
                <a:rPr lang="en-US" sz="1000" b="1" dirty="0"/>
                <a:t>Lasagna and Crusty Bread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5C5322F-F025-7EC0-1AC8-BE74E35E9A98}"/>
                </a:ext>
              </a:extLst>
            </p:cNvPr>
            <p:cNvSpPr txBox="1"/>
            <p:nvPr/>
          </p:nvSpPr>
          <p:spPr>
            <a:xfrm>
              <a:off x="4282108" y="4082126"/>
              <a:ext cx="155381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Garden Peas</a:t>
              </a:r>
            </a:p>
            <a:p>
              <a:r>
                <a:rPr lang="en-US" sz="1000" b="1" dirty="0"/>
                <a:t>Coleslaw</a:t>
              </a:r>
            </a:p>
            <a:p>
              <a:r>
                <a:rPr lang="en-US" sz="1000" b="1" dirty="0"/>
                <a:t>Rice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F32B4E-3484-1309-D017-244E764B2E3C}"/>
                </a:ext>
              </a:extLst>
            </p:cNvPr>
            <p:cNvSpPr txBox="1"/>
            <p:nvPr/>
          </p:nvSpPr>
          <p:spPr>
            <a:xfrm>
              <a:off x="4247321" y="5622692"/>
              <a:ext cx="13417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err="1"/>
                <a:t>Flakemeal</a:t>
              </a:r>
              <a:r>
                <a:rPr lang="en-US" sz="1000" b="1"/>
                <a:t> Biscuit </a:t>
              </a:r>
              <a:r>
                <a:rPr lang="en-US" sz="1000" b="1" dirty="0"/>
                <a:t>and Yoghurt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89707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Blueberry Muffin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FB65BB5-E1B6-28E7-F79E-4F2935DE68A5}"/>
              </a:ext>
            </a:extLst>
          </p:cNvPr>
          <p:cNvGrpSpPr/>
          <p:nvPr/>
        </p:nvGrpSpPr>
        <p:grpSpPr>
          <a:xfrm>
            <a:off x="4361620" y="2385464"/>
            <a:ext cx="1589431" cy="3604353"/>
            <a:chOff x="6187109" y="2418449"/>
            <a:chExt cx="1589431" cy="360435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5073D2B-AC1B-F0AB-8CA2-D3D28E3D2F51}"/>
                </a:ext>
              </a:extLst>
            </p:cNvPr>
            <p:cNvSpPr txBox="1"/>
            <p:nvPr/>
          </p:nvSpPr>
          <p:spPr>
            <a:xfrm>
              <a:off x="6208644" y="2418449"/>
              <a:ext cx="15538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Roast of the Day with Stuffing &amp; Gravy </a:t>
              </a:r>
            </a:p>
            <a:p>
              <a:endParaRPr lang="en-US" sz="1000" b="1" dirty="0"/>
            </a:p>
            <a:p>
              <a:r>
                <a:rPr lang="en-US" sz="1000" b="1" dirty="0"/>
                <a:t>Or </a:t>
              </a:r>
            </a:p>
            <a:p>
              <a:endParaRPr lang="en-US" sz="1000" b="1" dirty="0"/>
            </a:p>
            <a:p>
              <a:r>
                <a:rPr lang="en-US" sz="1000" b="1" dirty="0"/>
                <a:t>Poached Salmon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A6FF26B-025D-2C9E-2434-F589CE65DC3B}"/>
                </a:ext>
              </a:extLst>
            </p:cNvPr>
            <p:cNvSpPr txBox="1"/>
            <p:nvPr/>
          </p:nvSpPr>
          <p:spPr>
            <a:xfrm>
              <a:off x="6222723" y="4082126"/>
              <a:ext cx="15538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 Broccoli and Carrots</a:t>
              </a:r>
            </a:p>
            <a:p>
              <a:endParaRPr lang="en-US" sz="1000" b="1" dirty="0"/>
            </a:p>
            <a:p>
              <a:r>
                <a:rPr lang="en-US" sz="1000" b="1" dirty="0"/>
                <a:t>Mashed Potatoes/Oven Roasted Potato/Pasta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95ED90-9942-B48C-1C30-019F4F10D538}"/>
                </a:ext>
              </a:extLst>
            </p:cNvPr>
            <p:cNvSpPr txBox="1"/>
            <p:nvPr/>
          </p:nvSpPr>
          <p:spPr>
            <a:xfrm>
              <a:off x="6187109" y="5622692"/>
              <a:ext cx="13417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Zesty Orange Sponge</a:t>
              </a:r>
            </a:p>
            <a:p>
              <a:r>
                <a:rPr lang="en-US" sz="1000" b="1" dirty="0"/>
                <a:t>With Custard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619EDB2-9888-EB91-8D5B-309276D49362}"/>
              </a:ext>
            </a:extLst>
          </p:cNvPr>
          <p:cNvGrpSpPr/>
          <p:nvPr/>
        </p:nvGrpSpPr>
        <p:grpSpPr>
          <a:xfrm>
            <a:off x="6346132" y="2367167"/>
            <a:ext cx="1553817" cy="3609468"/>
            <a:chOff x="8163338" y="2418448"/>
            <a:chExt cx="1553817" cy="360946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A297F2-031A-8B23-46A4-990D6ECE822C}"/>
                </a:ext>
              </a:extLst>
            </p:cNvPr>
            <p:cNvSpPr txBox="1"/>
            <p:nvPr/>
          </p:nvSpPr>
          <p:spPr>
            <a:xfrm>
              <a:off x="8163339" y="2418448"/>
              <a:ext cx="1341783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Beef Burger in a Bap with Tomato Ketchup</a:t>
              </a:r>
            </a:p>
            <a:p>
              <a:endParaRPr lang="en-US" sz="1000" b="1" dirty="0"/>
            </a:p>
            <a:p>
              <a:r>
                <a:rPr lang="en-US" sz="1000" b="1" dirty="0"/>
                <a:t>Or</a:t>
              </a:r>
            </a:p>
            <a:p>
              <a:endParaRPr lang="en-US" sz="1000" b="1" dirty="0"/>
            </a:p>
            <a:p>
              <a:r>
                <a:rPr lang="en-US" sz="1000" b="1" dirty="0"/>
                <a:t>Sweet &amp; Sour Chicken  With Rice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6CCAE36-E541-9EB5-8F8C-0BADEECCBF7D}"/>
                </a:ext>
              </a:extLst>
            </p:cNvPr>
            <p:cNvSpPr txBox="1"/>
            <p:nvPr/>
          </p:nvSpPr>
          <p:spPr>
            <a:xfrm>
              <a:off x="8163338" y="4082126"/>
              <a:ext cx="155381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Sweetcorn/Salad</a:t>
              </a:r>
            </a:p>
            <a:p>
              <a:endParaRPr lang="en-US" sz="1000" b="1" dirty="0"/>
            </a:p>
            <a:p>
              <a:r>
                <a:rPr lang="en-US" sz="1000" b="1" dirty="0"/>
                <a:t>Chipped Potatoes/Rice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5563204-D7B2-912B-E78A-C0B8C69F7570}"/>
                </a:ext>
              </a:extLst>
            </p:cNvPr>
            <p:cNvSpPr txBox="1"/>
            <p:nvPr/>
          </p:nvSpPr>
          <p:spPr>
            <a:xfrm>
              <a:off x="8163338" y="5627806"/>
              <a:ext cx="13417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Chocolate mousse &amp; Fruit Salad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BCB5110-49E9-9FFC-C115-55DA8295855D}"/>
              </a:ext>
            </a:extLst>
          </p:cNvPr>
          <p:cNvSpPr txBox="1"/>
          <p:nvPr/>
        </p:nvSpPr>
        <p:spPr>
          <a:xfrm>
            <a:off x="8077198" y="868673"/>
            <a:ext cx="173934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400"/>
              </a:lnSpc>
            </a:pPr>
            <a:r>
              <a:rPr lang="en-GB" sz="1000" b="1" i="0" u="none" strike="noStrike" dirty="0">
                <a:solidFill>
                  <a:srgbClr val="000000"/>
                </a:solidFill>
                <a:effectLst/>
              </a:rPr>
              <a:t>WEEK COMMENCING: </a:t>
            </a:r>
          </a:p>
          <a:p>
            <a:pPr algn="r">
              <a:lnSpc>
                <a:spcPts val="1400"/>
              </a:lnSpc>
            </a:pPr>
            <a:r>
              <a:rPr lang="en-US" sz="1000" b="1" dirty="0">
                <a:solidFill>
                  <a:srgbClr val="141944"/>
                </a:solidFill>
              </a:rPr>
              <a:t> </a:t>
            </a:r>
          </a:p>
          <a:p>
            <a:pPr algn="r">
              <a:lnSpc>
                <a:spcPts val="1400"/>
              </a:lnSpc>
            </a:pPr>
            <a:r>
              <a:rPr lang="en-US" sz="1000" b="1" dirty="0">
                <a:solidFill>
                  <a:srgbClr val="141944"/>
                </a:solidFill>
              </a:rPr>
              <a:t>NOV 27, JAN 01, JAN 29</a:t>
            </a:r>
            <a:endParaRPr lang="en-GB" sz="1000" b="1" i="0" u="none" strike="noStrike" dirty="0">
              <a:solidFill>
                <a:srgbClr val="91B23B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279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CBD4A101-AB9C-079F-C159-B6149BC5E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906001" cy="68507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Golden Crumbed Fish Fingers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Mighty Mac ‘n’ Cheese with Garlic Bread Slice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Stir fry Beef with Rice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Pepperoni/Margherita Pizza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46577" y="3959015"/>
            <a:ext cx="134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Baked Beans/Coleslaw</a:t>
            </a:r>
          </a:p>
          <a:p>
            <a:endParaRPr lang="en-US" sz="1000" b="1" dirty="0"/>
          </a:p>
          <a:p>
            <a:r>
              <a:rPr lang="en-US" sz="1000" b="1" dirty="0"/>
              <a:t>Chipped Potatoes/Mashed Potatoes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Peas/Salad</a:t>
            </a:r>
          </a:p>
          <a:p>
            <a:endParaRPr lang="en-US" sz="1000" b="1" dirty="0"/>
          </a:p>
          <a:p>
            <a:r>
              <a:rPr lang="en-US" sz="1000" b="1" dirty="0"/>
              <a:t>Homemade Diced Potatoes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Artic Roll with Two Fruits</a:t>
            </a:r>
          </a:p>
          <a:p>
            <a:endParaRPr lang="en-US" sz="10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E5503-C2CD-2112-0F2E-F8693C221C9A}"/>
              </a:ext>
            </a:extLst>
          </p:cNvPr>
          <p:cNvGrpSpPr/>
          <p:nvPr/>
        </p:nvGrpSpPr>
        <p:grpSpPr>
          <a:xfrm>
            <a:off x="8128552" y="2387671"/>
            <a:ext cx="1588604" cy="3484483"/>
            <a:chOff x="4247321" y="2418448"/>
            <a:chExt cx="1588604" cy="348448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50B9ABC-C3CC-C396-7E43-EE412FC328C5}"/>
                </a:ext>
              </a:extLst>
            </p:cNvPr>
            <p:cNvSpPr txBox="1"/>
            <p:nvPr/>
          </p:nvSpPr>
          <p:spPr>
            <a:xfrm>
              <a:off x="4282108" y="2418448"/>
              <a:ext cx="155381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Lunch Bunch Chicken Curry &amp; Rice</a:t>
              </a:r>
            </a:p>
            <a:p>
              <a:endParaRPr lang="en-US" sz="1000" b="1" dirty="0"/>
            </a:p>
            <a:p>
              <a:r>
                <a:rPr lang="en-US" sz="1000" b="1" dirty="0"/>
                <a:t>Or</a:t>
              </a:r>
            </a:p>
            <a:p>
              <a:endParaRPr lang="en-US" sz="1000" b="1" dirty="0"/>
            </a:p>
            <a:p>
              <a:r>
                <a:rPr lang="en-US" sz="1000" b="1" dirty="0"/>
                <a:t>Savory Mince</a:t>
              </a:r>
            </a:p>
            <a:p>
              <a:r>
                <a:rPr lang="en-US" sz="1000" b="1" dirty="0"/>
                <a:t>Mash Potatoes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5C5322F-F025-7EC0-1AC8-BE74E35E9A98}"/>
                </a:ext>
              </a:extLst>
            </p:cNvPr>
            <p:cNvSpPr txBox="1"/>
            <p:nvPr/>
          </p:nvSpPr>
          <p:spPr>
            <a:xfrm>
              <a:off x="4282108" y="3959015"/>
              <a:ext cx="155381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Side Salad/Naan Bread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F32B4E-3484-1309-D017-244E764B2E3C}"/>
                </a:ext>
              </a:extLst>
            </p:cNvPr>
            <p:cNvSpPr txBox="1"/>
            <p:nvPr/>
          </p:nvSpPr>
          <p:spPr>
            <a:xfrm>
              <a:off x="4247321" y="5502821"/>
              <a:ext cx="13417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Lemon Drizzle Cake &amp; Custard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55573" y="5499582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Jelly or Rice Pudding </a:t>
            </a:r>
          </a:p>
          <a:p>
            <a:endParaRPr lang="en-US" sz="1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4429540" y="2432218"/>
            <a:ext cx="15538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Chicken or Beef</a:t>
            </a:r>
          </a:p>
          <a:p>
            <a:r>
              <a:rPr lang="en-US" sz="1000" b="1" dirty="0"/>
              <a:t>Stuffing &amp; Gravy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Mashed Potatoes/Oven Roast Potato/Pasta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Carrots &amp; Peas</a:t>
            </a:r>
          </a:p>
          <a:p>
            <a:r>
              <a:rPr lang="en-US" sz="1000" b="1"/>
              <a:t>Salad</a:t>
            </a:r>
            <a:endParaRPr lang="en-US" sz="10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44CC9CC-BD37-28C3-6030-6E4E2011D5AE}"/>
              </a:ext>
            </a:extLst>
          </p:cNvPr>
          <p:cNvGrpSpPr/>
          <p:nvPr/>
        </p:nvGrpSpPr>
        <p:grpSpPr>
          <a:xfrm>
            <a:off x="6356070" y="2387671"/>
            <a:ext cx="1553818" cy="3358132"/>
            <a:chOff x="8163338" y="2387671"/>
            <a:chExt cx="1553818" cy="33581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A297F2-031A-8B23-46A4-990D6ECE822C}"/>
                </a:ext>
              </a:extLst>
            </p:cNvPr>
            <p:cNvSpPr txBox="1"/>
            <p:nvPr/>
          </p:nvSpPr>
          <p:spPr>
            <a:xfrm>
              <a:off x="8163338" y="2387671"/>
              <a:ext cx="134178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Tasty Pork Sausages with Tomato Ketchup/Gravy</a:t>
              </a:r>
            </a:p>
            <a:p>
              <a:endParaRPr lang="en-US" sz="1000" b="1" dirty="0"/>
            </a:p>
            <a:p>
              <a:r>
                <a:rPr lang="en-US" sz="1000" b="1" dirty="0"/>
                <a:t>Or</a:t>
              </a:r>
            </a:p>
            <a:p>
              <a:endParaRPr lang="en-US" sz="1000" b="1" dirty="0"/>
            </a:p>
            <a:p>
              <a:r>
                <a:rPr lang="en-US" sz="1000" b="1" dirty="0"/>
                <a:t>BBQ Chicken Wrap with Crunchy Salad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6CCAE36-E541-9EB5-8F8C-0BADEECCBF7D}"/>
                </a:ext>
              </a:extLst>
            </p:cNvPr>
            <p:cNvSpPr txBox="1"/>
            <p:nvPr/>
          </p:nvSpPr>
          <p:spPr>
            <a:xfrm>
              <a:off x="8163339" y="3959015"/>
              <a:ext cx="15538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Mini Corn on the Cob/Spaghetti Hoops</a:t>
              </a:r>
            </a:p>
            <a:p>
              <a:endParaRPr lang="en-US" sz="1000" b="1" dirty="0"/>
            </a:p>
            <a:p>
              <a:r>
                <a:rPr lang="en-US" sz="1000" b="1" dirty="0"/>
                <a:t>Chipped Potatoes/Mashed Potatoes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5563204-D7B2-912B-E78A-C0B8C69F7570}"/>
                </a:ext>
              </a:extLst>
            </p:cNvPr>
            <p:cNvSpPr txBox="1"/>
            <p:nvPr/>
          </p:nvSpPr>
          <p:spPr>
            <a:xfrm>
              <a:off x="8163338" y="5499582"/>
              <a:ext cx="13417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00" b="1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29E0313-1A7C-3FB2-0F35-D7B812E32059}"/>
              </a:ext>
            </a:extLst>
          </p:cNvPr>
          <p:cNvSpPr txBox="1"/>
          <p:nvPr/>
        </p:nvSpPr>
        <p:spPr>
          <a:xfrm>
            <a:off x="8010111" y="881969"/>
            <a:ext cx="170704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400"/>
              </a:lnSpc>
            </a:pPr>
            <a:r>
              <a:rPr lang="en-GB" sz="1000" b="1" i="0" u="none" strike="noStrike" dirty="0">
                <a:solidFill>
                  <a:srgbClr val="000000"/>
                </a:solidFill>
                <a:effectLst/>
              </a:rPr>
              <a:t>WEEK COMMENCING: </a:t>
            </a:r>
          </a:p>
          <a:p>
            <a:pPr algn="r">
              <a:lnSpc>
                <a:spcPts val="1400"/>
              </a:lnSpc>
            </a:pPr>
            <a:r>
              <a:rPr lang="en-US" sz="1000" b="1" dirty="0">
                <a:solidFill>
                  <a:srgbClr val="141944"/>
                </a:solidFill>
              </a:rPr>
              <a:t>NOV 6, </a:t>
            </a:r>
          </a:p>
          <a:p>
            <a:pPr algn="r"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141944"/>
                </a:solidFill>
              </a:rPr>
              <a:t>DEC 4, JAN 8, FEB 5</a:t>
            </a:r>
            <a:endParaRPr lang="en-GB" sz="1000" b="1" i="0" u="none" strike="noStrike" dirty="0">
              <a:solidFill>
                <a:srgbClr val="91B23B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311B92-ACF6-1101-E1B7-C30FAAF47774}"/>
              </a:ext>
            </a:extLst>
          </p:cNvPr>
          <p:cNvSpPr txBox="1"/>
          <p:nvPr/>
        </p:nvSpPr>
        <p:spPr>
          <a:xfrm>
            <a:off x="4429537" y="5472044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Iced Cake &amp; Custard </a:t>
            </a:r>
          </a:p>
          <a:p>
            <a:endParaRPr lang="en-US" sz="1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5117B0-CF04-083D-90D4-612B3A2E9F3F}"/>
              </a:ext>
            </a:extLst>
          </p:cNvPr>
          <p:cNvSpPr txBox="1"/>
          <p:nvPr/>
        </p:nvSpPr>
        <p:spPr>
          <a:xfrm>
            <a:off x="6571419" y="5499582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Ice-Cream &amp; Fruit salad </a:t>
            </a:r>
          </a:p>
          <a:p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29767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4DCB6850-7839-6FF4-26D1-7B6CAA6D4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9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Beef Bolognaise with Garlic Bread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Cod Fishcakes with Tartare Sauce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Margareta Cheese Pizza or Pepperoni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 err="1"/>
              <a:t>Tex</a:t>
            </a:r>
            <a:r>
              <a:rPr lang="en-US" sz="1000" b="1" dirty="0"/>
              <a:t> Mex Beef &amp; Veg Enchilada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</a:t>
            </a:r>
          </a:p>
          <a:p>
            <a:endParaRPr lang="en-US" sz="1000" b="1" dirty="0"/>
          </a:p>
          <a:p>
            <a:r>
              <a:rPr lang="en-US" sz="1000" b="1" dirty="0"/>
              <a:t>Oven Baked Potato Wedges </a:t>
            </a:r>
            <a:r>
              <a:rPr lang="en-US" sz="1000" b="1"/>
              <a:t>/ Mash Potatoes</a:t>
            </a:r>
            <a:endParaRPr lang="en-US" sz="1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and Red Pepper/Coleslaw</a:t>
            </a:r>
          </a:p>
          <a:p>
            <a:endParaRPr lang="en-US" sz="1000" b="1" dirty="0"/>
          </a:p>
          <a:p>
            <a:r>
              <a:rPr lang="en-US" sz="1000" b="1" dirty="0"/>
              <a:t>Chipped Potatoes/Baked Potato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Jam &amp; Coconut Sponge with Custard</a:t>
            </a:r>
          </a:p>
          <a:p>
            <a:endParaRPr lang="en-US" sz="10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4B9260-B7A4-9527-2D12-11124246CEC1}"/>
              </a:ext>
            </a:extLst>
          </p:cNvPr>
          <p:cNvGrpSpPr/>
          <p:nvPr/>
        </p:nvGrpSpPr>
        <p:grpSpPr>
          <a:xfrm>
            <a:off x="8114075" y="2372281"/>
            <a:ext cx="1588604" cy="3484483"/>
            <a:chOff x="4247321" y="2418448"/>
            <a:chExt cx="1588604" cy="348448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50B9ABC-C3CC-C396-7E43-EE412FC328C5}"/>
                </a:ext>
              </a:extLst>
            </p:cNvPr>
            <p:cNvSpPr txBox="1"/>
            <p:nvPr/>
          </p:nvSpPr>
          <p:spPr>
            <a:xfrm>
              <a:off x="4282108" y="2418448"/>
              <a:ext cx="155381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Lunch Bunch Chicken Curry &amp; Naan Bread</a:t>
              </a:r>
            </a:p>
            <a:p>
              <a:endParaRPr lang="en-US" sz="1000" b="1" dirty="0"/>
            </a:p>
            <a:p>
              <a:r>
                <a:rPr lang="en-US" sz="1000" b="1" dirty="0"/>
                <a:t>Or</a:t>
              </a:r>
            </a:p>
            <a:p>
              <a:endParaRPr lang="en-US" sz="1000" b="1" dirty="0"/>
            </a:p>
            <a:p>
              <a:r>
                <a:rPr lang="en-US" sz="1000" b="1" dirty="0"/>
                <a:t>Mac ’n’ Cheese</a:t>
              </a:r>
            </a:p>
            <a:p>
              <a:r>
                <a:rPr lang="en-US" sz="1000" b="1" dirty="0"/>
                <a:t>With Crusty Baguette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5C5322F-F025-7EC0-1AC8-BE74E35E9A98}"/>
                </a:ext>
              </a:extLst>
            </p:cNvPr>
            <p:cNvSpPr txBox="1"/>
            <p:nvPr/>
          </p:nvSpPr>
          <p:spPr>
            <a:xfrm>
              <a:off x="4282108" y="3959015"/>
              <a:ext cx="155381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Green Beans</a:t>
              </a:r>
            </a:p>
            <a:p>
              <a:endParaRPr lang="en-US" sz="1000" b="1" dirty="0"/>
            </a:p>
            <a:p>
              <a:r>
                <a:rPr lang="en-US" sz="1000" b="1" dirty="0"/>
                <a:t>Steamed Rice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F32B4E-3484-1309-D017-244E764B2E3C}"/>
                </a:ext>
              </a:extLst>
            </p:cNvPr>
            <p:cNvSpPr txBox="1"/>
            <p:nvPr/>
          </p:nvSpPr>
          <p:spPr>
            <a:xfrm>
              <a:off x="4247321" y="5502821"/>
              <a:ext cx="13417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Cornflake Tart &amp; Custard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Jelly or Rice Pudding </a:t>
            </a:r>
            <a:r>
              <a:rPr lang="en-US" sz="1000" b="1"/>
              <a:t>&amp; Peaches</a:t>
            </a:r>
            <a:endParaRPr lang="en-US" sz="1000" b="1" dirty="0"/>
          </a:p>
          <a:p>
            <a:endParaRPr lang="en-US" sz="10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3009038-10D3-A260-007C-009020E32B4D}"/>
              </a:ext>
            </a:extLst>
          </p:cNvPr>
          <p:cNvGrpSpPr/>
          <p:nvPr/>
        </p:nvGrpSpPr>
        <p:grpSpPr>
          <a:xfrm>
            <a:off x="4387294" y="2301003"/>
            <a:ext cx="1553820" cy="3638370"/>
            <a:chOff x="6208641" y="2418449"/>
            <a:chExt cx="1553820" cy="363837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5073D2B-AC1B-F0AB-8CA2-D3D28E3D2F51}"/>
                </a:ext>
              </a:extLst>
            </p:cNvPr>
            <p:cNvSpPr txBox="1"/>
            <p:nvPr/>
          </p:nvSpPr>
          <p:spPr>
            <a:xfrm>
              <a:off x="6208644" y="2418449"/>
              <a:ext cx="15538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Roast Chicken </a:t>
              </a:r>
            </a:p>
            <a:p>
              <a:r>
                <a:rPr lang="en-US" sz="1000" b="1" dirty="0"/>
                <a:t>Stuffing</a:t>
              </a:r>
            </a:p>
            <a:p>
              <a:r>
                <a:rPr lang="en-US" sz="1000" b="1" dirty="0"/>
                <a:t>Gravy</a:t>
              </a:r>
            </a:p>
            <a:p>
              <a:r>
                <a:rPr lang="en-US" sz="1000" b="1" dirty="0"/>
                <a:t>   </a:t>
              </a:r>
            </a:p>
            <a:p>
              <a:endParaRPr lang="en-US" sz="1000" b="1" dirty="0"/>
            </a:p>
            <a:p>
              <a:r>
                <a:rPr lang="en-US" sz="1000" b="1" dirty="0"/>
                <a:t>Or</a:t>
              </a:r>
            </a:p>
            <a:p>
              <a:endParaRPr lang="en-US" sz="1000" b="1" dirty="0"/>
            </a:p>
            <a:p>
              <a:r>
                <a:rPr lang="en-US" sz="1000" b="1" dirty="0"/>
                <a:t>Stuffed Chicken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A6FF26B-025D-2C9E-2434-F589CE65DC3B}"/>
                </a:ext>
              </a:extLst>
            </p:cNvPr>
            <p:cNvSpPr txBox="1"/>
            <p:nvPr/>
          </p:nvSpPr>
          <p:spPr>
            <a:xfrm>
              <a:off x="6208641" y="3959015"/>
              <a:ext cx="15538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Broccoli/Carrots</a:t>
              </a:r>
            </a:p>
            <a:p>
              <a:endParaRPr lang="en-US" sz="1000" b="1" dirty="0"/>
            </a:p>
            <a:p>
              <a:r>
                <a:rPr lang="en-US" sz="1000" b="1" dirty="0"/>
                <a:t>Mashed Potatoes/Oven Roast Potato/Pasta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95ED90-9942-B48C-1C30-019F4F10D538}"/>
                </a:ext>
              </a:extLst>
            </p:cNvPr>
            <p:cNvSpPr txBox="1"/>
            <p:nvPr/>
          </p:nvSpPr>
          <p:spPr>
            <a:xfrm>
              <a:off x="6208644" y="5502821"/>
              <a:ext cx="134178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00" b="1" dirty="0"/>
            </a:p>
            <a:p>
              <a:r>
                <a:rPr lang="en-US" sz="1000" b="1" dirty="0"/>
                <a:t>Strawberry Ice Cream</a:t>
              </a:r>
            </a:p>
            <a:p>
              <a:endParaRPr lang="en-US" sz="1000" b="1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215BC87-3DAE-2A37-59F0-56ECFF180E5E}"/>
              </a:ext>
            </a:extLst>
          </p:cNvPr>
          <p:cNvGrpSpPr/>
          <p:nvPr/>
        </p:nvGrpSpPr>
        <p:grpSpPr>
          <a:xfrm>
            <a:off x="6342185" y="2401832"/>
            <a:ext cx="1553818" cy="3635132"/>
            <a:chOff x="8163338" y="2418448"/>
            <a:chExt cx="1553818" cy="36351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A297F2-031A-8B23-46A4-990D6ECE822C}"/>
                </a:ext>
              </a:extLst>
            </p:cNvPr>
            <p:cNvSpPr txBox="1"/>
            <p:nvPr/>
          </p:nvSpPr>
          <p:spPr>
            <a:xfrm>
              <a:off x="8163339" y="2418448"/>
              <a:ext cx="1341783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Oven Baked Chicken Goujons</a:t>
              </a:r>
            </a:p>
            <a:p>
              <a:endParaRPr lang="en-US" sz="1000" b="1" dirty="0"/>
            </a:p>
            <a:p>
              <a:r>
                <a:rPr lang="en-US" sz="1000" b="1" dirty="0"/>
                <a:t>Or</a:t>
              </a:r>
            </a:p>
            <a:p>
              <a:endParaRPr lang="en-US" sz="1000" b="1" dirty="0"/>
            </a:p>
            <a:p>
              <a:r>
                <a:rPr lang="en-US" sz="1000" b="1" dirty="0"/>
                <a:t>Sweet </a:t>
              </a:r>
              <a:r>
                <a:rPr lang="en-US" sz="1000" b="1" dirty="0" err="1"/>
                <a:t>Chilli</a:t>
              </a:r>
              <a:r>
                <a:rPr lang="en-US" sz="1000" b="1" dirty="0"/>
                <a:t> Chicken Panini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6CCAE36-E541-9EB5-8F8C-0BADEECCBF7D}"/>
                </a:ext>
              </a:extLst>
            </p:cNvPr>
            <p:cNvSpPr txBox="1"/>
            <p:nvPr/>
          </p:nvSpPr>
          <p:spPr>
            <a:xfrm>
              <a:off x="8163339" y="3959015"/>
              <a:ext cx="15538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Salad/Baked Beans</a:t>
              </a:r>
            </a:p>
            <a:p>
              <a:endParaRPr lang="en-US" sz="1000" b="1" dirty="0"/>
            </a:p>
            <a:p>
              <a:endParaRPr lang="en-US" sz="1000" b="1" dirty="0"/>
            </a:p>
            <a:p>
              <a:r>
                <a:rPr lang="en-US" sz="1000" b="1" dirty="0"/>
                <a:t>Chipped Potatoes/Mashed Potatoes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5563204-D7B2-912B-E78A-C0B8C69F7570}"/>
                </a:ext>
              </a:extLst>
            </p:cNvPr>
            <p:cNvSpPr txBox="1"/>
            <p:nvPr/>
          </p:nvSpPr>
          <p:spPr>
            <a:xfrm>
              <a:off x="8163338" y="5499582"/>
              <a:ext cx="134178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Homemade Ginger Biscuit and Fruit</a:t>
              </a:r>
            </a:p>
            <a:p>
              <a:endParaRPr lang="en-US" sz="1000" b="1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B9E30EB-C21D-D0AD-EACB-42610757E6A1}"/>
              </a:ext>
            </a:extLst>
          </p:cNvPr>
          <p:cNvSpPr txBox="1"/>
          <p:nvPr/>
        </p:nvSpPr>
        <p:spPr>
          <a:xfrm>
            <a:off x="8030816" y="942745"/>
            <a:ext cx="1798984" cy="799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400"/>
              </a:lnSpc>
            </a:pPr>
            <a:r>
              <a:rPr lang="en-GB" sz="1000" b="1" i="0" u="none" strike="noStrike" dirty="0">
                <a:solidFill>
                  <a:srgbClr val="000000"/>
                </a:solidFill>
                <a:effectLst/>
              </a:rPr>
              <a:t>WEEK COMMENCING:</a:t>
            </a:r>
            <a:r>
              <a:rPr lang="en-US" sz="1000" b="1" dirty="0">
                <a:solidFill>
                  <a:srgbClr val="141944"/>
                </a:solidFill>
              </a:rPr>
              <a:t> </a:t>
            </a:r>
          </a:p>
          <a:p>
            <a:pPr algn="r">
              <a:lnSpc>
                <a:spcPts val="1400"/>
              </a:lnSpc>
            </a:pPr>
            <a:r>
              <a:rPr lang="en-US" sz="1000" b="1" dirty="0">
                <a:solidFill>
                  <a:srgbClr val="141944"/>
                </a:solidFill>
              </a:rPr>
              <a:t>NOV 13, </a:t>
            </a:r>
          </a:p>
          <a:p>
            <a:pPr algn="r"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141944"/>
                </a:solidFill>
              </a:rPr>
              <a:t>DEC 11, JAN 15, FEB 12 </a:t>
            </a:r>
          </a:p>
          <a:p>
            <a:pPr algn="r">
              <a:lnSpc>
                <a:spcPts val="1400"/>
              </a:lnSpc>
            </a:pPr>
            <a:endParaRPr lang="en-GB" sz="1000" b="1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5316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4639</TotalTime>
  <Words>535</Words>
  <Application>Microsoft Office PowerPoint</Application>
  <PresentationFormat>A4 Paper (210x297 mm)</PresentationFormat>
  <Paragraphs>203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Colm Bradley</dc:creator>
  <cp:lastModifiedBy>M Bradley</cp:lastModifiedBy>
  <cp:revision>58</cp:revision>
  <cp:lastPrinted>2023-10-18T10:08:15Z</cp:lastPrinted>
  <dcterms:created xsi:type="dcterms:W3CDTF">2023-05-25T09:12:29Z</dcterms:created>
  <dcterms:modified xsi:type="dcterms:W3CDTF">2023-11-15T09:40:41Z</dcterms:modified>
</cp:coreProperties>
</file>